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331a696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331a696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331a696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331a696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f331a696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f331a696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f331a696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f331a696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ISO dates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56325" y="1257825"/>
            <a:ext cx="5223000" cy="30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ISO 8601 is the international standard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Dates and times.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ISO 8601 syntax (YYYY-MM-DD) is also the preferred JavaScript date format.</a:t>
            </a:r>
            <a:endParaRPr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563450" y="498625"/>
            <a:ext cx="57357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ISO Dates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ctrTitle"/>
          </p:nvPr>
        </p:nvSpPr>
        <p:spPr>
          <a:xfrm>
            <a:off x="1864525" y="1950100"/>
            <a:ext cx="51036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ISO dates(year and month)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9"/>
          <p:cNvSpPr txBox="1"/>
          <p:nvPr>
            <p:ph type="ctrTitle"/>
          </p:nvPr>
        </p:nvSpPr>
        <p:spPr>
          <a:xfrm>
            <a:off x="1714500" y="1950100"/>
            <a:ext cx="52536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ISO dates(Only year)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0"/>
          <p:cNvSpPr txBox="1"/>
          <p:nvPr>
            <p:ph idx="1" type="body"/>
          </p:nvPr>
        </p:nvSpPr>
        <p:spPr>
          <a:xfrm>
            <a:off x="927800" y="1391375"/>
            <a:ext cx="5951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 be written with added hours,minutes, and seconds.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YYYY-MM-DDTHH:MM:SSZ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3" name="Google Shape;183;p40"/>
          <p:cNvSpPr txBox="1"/>
          <p:nvPr>
            <p:ph type="title"/>
          </p:nvPr>
        </p:nvSpPr>
        <p:spPr>
          <a:xfrm>
            <a:off x="659900" y="541475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ISO Dates(Date-Time)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